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notesMasterIdLst>
    <p:notesMasterId r:id="rId13"/>
  </p:notesMasterIdLst>
  <p:sldIdLst>
    <p:sldId id="256" r:id="rId12"/>
  </p:sldIdLst>
  <p:sldSz cx="30275213" cy="4280376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9535">
          <p15:clr>
            <a:srgbClr val="A4A3A4"/>
          </p15:clr>
        </p15:guide>
        <p15:guide id="2" orient="horz" pos="134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1716" y="24"/>
      </p:cViewPr>
      <p:guideLst>
        <p:guide pos="9535"/>
        <p:guide orient="horz" pos="134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0F65715-D8B4-AA65-8396-66AA13FF75E0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8966944" name="PlaceHolder 1"/>
          <p:cNvSpPr>
            <a:spLocks noGrp="1"/>
          </p:cNvSpPr>
          <p:nvPr>
            <p:ph type="title"/>
          </p:nvPr>
        </p:nvSpPr>
        <p:spPr bwMode="auto">
          <a:xfrm>
            <a:off x="1513800" y="1707840"/>
            <a:ext cx="27248040" cy="714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en-U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8624372" name="PlaceHolder 2"/>
          <p:cNvSpPr>
            <a:spLocks noGrp="1"/>
          </p:cNvSpPr>
          <p:nvPr>
            <p:ph type="subTitle"/>
          </p:nvPr>
        </p:nvSpPr>
        <p:spPr bwMode="auto">
          <a:xfrm>
            <a:off x="1513800" y="10015920"/>
            <a:ext cx="27248040" cy="2482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  <a:defRPr/>
            </a:pPr>
            <a:endParaRPr lang="ro-RO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560529" name="PlaceHolder 3"/>
          <p:cNvSpPr>
            <a:spLocks noGrp="1"/>
          </p:cNvSpPr>
          <p:nvPr>
            <p:ph type="ftr" idx="2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66262259" name="PlaceHolder 4"/>
          <p:cNvSpPr>
            <a:spLocks noGrp="1"/>
          </p:cNvSpPr>
          <p:nvPr>
            <p:ph type="sldNum" idx="3"/>
          </p:nvPr>
        </p:nvSpPr>
        <p:spPr bwMode="auto"/>
        <p:txBody>
          <a:bodyPr/>
          <a:lstStyle/>
          <a:p>
            <a:pPr>
              <a:defRPr/>
            </a:pPr>
            <a:fld id="{3B4D9CD9-37D6-4D9E-949A-5A2E7BE08119}" type="slidenum">
              <a:rPr/>
              <a:t>‹#›</a:t>
            </a:fld>
            <a:endParaRPr/>
          </a:p>
        </p:txBody>
      </p:sp>
      <p:sp>
        <p:nvSpPr>
          <p:cNvPr id="513575849" name="PlaceHolder 5"/>
          <p:cNvSpPr>
            <a:spLocks noGrp="1"/>
          </p:cNvSpPr>
          <p:nvPr>
            <p:ph type="dt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4394345" name="PlaceHolder 1"/>
          <p:cNvSpPr>
            <a:spLocks noGrp="1"/>
          </p:cNvSpPr>
          <p:nvPr>
            <p:ph type="ftr" idx="5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212259997" name="PlaceHolder 2"/>
          <p:cNvSpPr>
            <a:spLocks noGrp="1"/>
          </p:cNvSpPr>
          <p:nvPr>
            <p:ph type="sldNum" idx="6"/>
          </p:nvPr>
        </p:nvSpPr>
        <p:spPr bwMode="auto"/>
        <p:txBody>
          <a:bodyPr/>
          <a:lstStyle/>
          <a:p>
            <a:pPr>
              <a:defRPr/>
            </a:pPr>
            <a:fld id="{D5A43DC7-5781-4C1C-BFE2-B29B28F4544C}" type="slidenum">
              <a:rPr/>
              <a:t>‹#›</a:t>
            </a:fld>
            <a:endParaRPr/>
          </a:p>
        </p:txBody>
      </p:sp>
      <p:sp>
        <p:nvSpPr>
          <p:cNvPr id="753555294" name="PlaceHolder 3"/>
          <p:cNvSpPr>
            <a:spLocks noGrp="1"/>
          </p:cNvSpPr>
          <p:nvPr>
            <p:ph type="dt" idx="4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7876261" name="PlaceHolder 1"/>
          <p:cNvSpPr>
            <a:spLocks noGrp="1"/>
          </p:cNvSpPr>
          <p:nvPr>
            <p:ph type="ftr" idx="8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1925602045" name="PlaceHolder 2"/>
          <p:cNvSpPr>
            <a:spLocks noGrp="1"/>
          </p:cNvSpPr>
          <p:nvPr>
            <p:ph type="sldNum" idx="9"/>
          </p:nvPr>
        </p:nvSpPr>
        <p:spPr bwMode="auto"/>
        <p:txBody>
          <a:bodyPr/>
          <a:lstStyle/>
          <a:p>
            <a:pPr>
              <a:defRPr/>
            </a:pPr>
            <a:fld id="{1B8A00FE-8C43-4C10-A9F1-331C636F9053}" type="slidenum">
              <a:rPr/>
              <a:t>‹#›</a:t>
            </a:fld>
            <a:endParaRPr/>
          </a:p>
        </p:txBody>
      </p:sp>
      <p:sp>
        <p:nvSpPr>
          <p:cNvPr id="2141786711" name="PlaceHolder 3"/>
          <p:cNvSpPr>
            <a:spLocks noGrp="1"/>
          </p:cNvSpPr>
          <p:nvPr>
            <p:ph type="dt" idx="7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6095591" name="PlaceHolder 1"/>
          <p:cNvSpPr>
            <a:spLocks noGrp="1"/>
          </p:cNvSpPr>
          <p:nvPr>
            <p:ph type="title"/>
          </p:nvPr>
        </p:nvSpPr>
        <p:spPr bwMode="auto">
          <a:xfrm>
            <a:off x="1513800" y="1707840"/>
            <a:ext cx="27248040" cy="714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en-U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0281581" name="PlaceHolder 2"/>
          <p:cNvSpPr>
            <a:spLocks noGrp="1"/>
          </p:cNvSpPr>
          <p:nvPr>
            <p:ph/>
          </p:nvPr>
        </p:nvSpPr>
        <p:spPr bwMode="auto">
          <a:xfrm>
            <a:off x="1513800" y="10015920"/>
            <a:ext cx="27248040" cy="2482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en-US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33541488" name="PlaceHolder 3"/>
          <p:cNvSpPr>
            <a:spLocks noGrp="1"/>
          </p:cNvSpPr>
          <p:nvPr>
            <p:ph type="ftr" idx="11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2037738179" name="PlaceHolder 4"/>
          <p:cNvSpPr>
            <a:spLocks noGrp="1"/>
          </p:cNvSpPr>
          <p:nvPr>
            <p:ph type="sldNum" idx="12"/>
          </p:nvPr>
        </p:nvSpPr>
        <p:spPr bwMode="auto"/>
        <p:txBody>
          <a:bodyPr/>
          <a:lstStyle/>
          <a:p>
            <a:pPr>
              <a:defRPr/>
            </a:pPr>
            <a:fld id="{C3DA4A17-60BF-4D25-9F9D-A2F5BA8C1B8E}" type="slidenum">
              <a:rPr/>
              <a:t>‹#›</a:t>
            </a:fld>
            <a:endParaRPr/>
          </a:p>
        </p:txBody>
      </p:sp>
      <p:sp>
        <p:nvSpPr>
          <p:cNvPr id="103270579" name="PlaceHolder 5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486340" name="PlaceHolder 1"/>
          <p:cNvSpPr>
            <a:spLocks noGrp="1"/>
          </p:cNvSpPr>
          <p:nvPr>
            <p:ph type="ftr" idx="14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1563547304" name="PlaceHolder 2"/>
          <p:cNvSpPr>
            <a:spLocks noGrp="1"/>
          </p:cNvSpPr>
          <p:nvPr>
            <p:ph type="sldNum" idx="15"/>
          </p:nvPr>
        </p:nvSpPr>
        <p:spPr bwMode="auto"/>
        <p:txBody>
          <a:bodyPr/>
          <a:lstStyle/>
          <a:p>
            <a:pPr>
              <a:defRPr/>
            </a:pPr>
            <a:fld id="{8716457A-0914-4C4B-987F-AB8C5D54B01B}" type="slidenum">
              <a:rPr/>
              <a:t>‹#›</a:t>
            </a:fld>
            <a:endParaRPr/>
          </a:p>
        </p:txBody>
      </p:sp>
      <p:sp>
        <p:nvSpPr>
          <p:cNvPr id="868676872" name="PlaceHolder 3"/>
          <p:cNvSpPr>
            <a:spLocks noGrp="1"/>
          </p:cNvSpPr>
          <p:nvPr>
            <p:ph type="dt" idx="1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4886067" name="PlaceHolder 1"/>
          <p:cNvSpPr>
            <a:spLocks noGrp="1"/>
          </p:cNvSpPr>
          <p:nvPr>
            <p:ph type="title"/>
          </p:nvPr>
        </p:nvSpPr>
        <p:spPr bwMode="auto">
          <a:xfrm>
            <a:off x="1513800" y="1707840"/>
            <a:ext cx="27248040" cy="714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en-U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57738599" name="PlaceHolder 2"/>
          <p:cNvSpPr>
            <a:spLocks noGrp="1"/>
          </p:cNvSpPr>
          <p:nvPr>
            <p:ph/>
          </p:nvPr>
        </p:nvSpPr>
        <p:spPr bwMode="auto">
          <a:xfrm>
            <a:off x="1513800" y="10015920"/>
            <a:ext cx="13296960" cy="2482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en-US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41758287" name="PlaceHolder 3"/>
          <p:cNvSpPr>
            <a:spLocks noGrp="1"/>
          </p:cNvSpPr>
          <p:nvPr>
            <p:ph/>
          </p:nvPr>
        </p:nvSpPr>
        <p:spPr bwMode="auto">
          <a:xfrm>
            <a:off x="15476040" y="10015920"/>
            <a:ext cx="13296960" cy="2482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  <a:defRPr/>
            </a:pPr>
            <a:endParaRPr lang="en-US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2391263" name="PlaceHolder 4"/>
          <p:cNvSpPr>
            <a:spLocks noGrp="1"/>
          </p:cNvSpPr>
          <p:nvPr>
            <p:ph type="ftr" idx="17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142918910" name="PlaceHolder 5"/>
          <p:cNvSpPr>
            <a:spLocks noGrp="1"/>
          </p:cNvSpPr>
          <p:nvPr>
            <p:ph type="sldNum" idx="18"/>
          </p:nvPr>
        </p:nvSpPr>
        <p:spPr bwMode="auto"/>
        <p:txBody>
          <a:bodyPr/>
          <a:lstStyle/>
          <a:p>
            <a:pPr>
              <a:defRPr/>
            </a:pPr>
            <a:fld id="{052DF993-7F37-43FB-82F9-7D6C30DDC2F2}" type="slidenum">
              <a:rPr/>
              <a:t>‹#›</a:t>
            </a:fld>
            <a:endParaRPr/>
          </a:p>
        </p:txBody>
      </p:sp>
      <p:sp>
        <p:nvSpPr>
          <p:cNvPr id="55463079" name="PlaceHolder 6"/>
          <p:cNvSpPr>
            <a:spLocks noGrp="1"/>
          </p:cNvSpPr>
          <p:nvPr>
            <p:ph type="dt" idx="16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520843" name="PlaceHolder 1"/>
          <p:cNvSpPr>
            <a:spLocks noGrp="1"/>
          </p:cNvSpPr>
          <p:nvPr>
            <p:ph type="ftr" idx="20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1641362379" name="PlaceHolder 2"/>
          <p:cNvSpPr>
            <a:spLocks noGrp="1"/>
          </p:cNvSpPr>
          <p:nvPr>
            <p:ph type="sldNum" idx="21"/>
          </p:nvPr>
        </p:nvSpPr>
        <p:spPr bwMode="auto"/>
        <p:txBody>
          <a:bodyPr/>
          <a:lstStyle/>
          <a:p>
            <a:pPr>
              <a:defRPr/>
            </a:pPr>
            <a:fld id="{F346084F-E565-419E-8E14-C752ED3B1CCE}" type="slidenum">
              <a:rPr/>
              <a:t>‹#›</a:t>
            </a:fld>
            <a:endParaRPr/>
          </a:p>
        </p:txBody>
      </p:sp>
      <p:sp>
        <p:nvSpPr>
          <p:cNvPr id="1533364503" name="PlaceHolder 3"/>
          <p:cNvSpPr>
            <a:spLocks noGrp="1"/>
          </p:cNvSpPr>
          <p:nvPr>
            <p:ph type="dt" idx="19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1200263" name="PlaceHolder 1"/>
          <p:cNvSpPr>
            <a:spLocks noGrp="1"/>
          </p:cNvSpPr>
          <p:nvPr>
            <p:ph type="title"/>
          </p:nvPr>
        </p:nvSpPr>
        <p:spPr bwMode="auto">
          <a:xfrm>
            <a:off x="1513800" y="1707840"/>
            <a:ext cx="27248040" cy="714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endParaRPr lang="en-US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8690288" name="PlaceHolder 2"/>
          <p:cNvSpPr>
            <a:spLocks noGrp="1"/>
          </p:cNvSpPr>
          <p:nvPr>
            <p:ph type="ftr" idx="23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834250129" name="PlaceHolder 3"/>
          <p:cNvSpPr>
            <a:spLocks noGrp="1"/>
          </p:cNvSpPr>
          <p:nvPr>
            <p:ph type="sldNum" idx="24"/>
          </p:nvPr>
        </p:nvSpPr>
        <p:spPr bwMode="auto"/>
        <p:txBody>
          <a:bodyPr/>
          <a:lstStyle/>
          <a:p>
            <a:pPr>
              <a:defRPr/>
            </a:pPr>
            <a:fld id="{83E674E7-6E7E-415A-A2C2-C6BC17BB8887}" type="slidenum">
              <a:rPr/>
              <a:t>‹#›</a:t>
            </a:fld>
            <a:endParaRPr/>
          </a:p>
        </p:txBody>
      </p:sp>
      <p:sp>
        <p:nvSpPr>
          <p:cNvPr id="680616488" name="PlaceHolder 4"/>
          <p:cNvSpPr>
            <a:spLocks noGrp="1"/>
          </p:cNvSpPr>
          <p:nvPr>
            <p:ph type="dt" idx="22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7642283" name="PlaceHolder 1"/>
          <p:cNvSpPr>
            <a:spLocks noGrp="1"/>
          </p:cNvSpPr>
          <p:nvPr>
            <p:ph type="ftr" idx="26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1208696939" name="PlaceHolder 2"/>
          <p:cNvSpPr>
            <a:spLocks noGrp="1"/>
          </p:cNvSpPr>
          <p:nvPr>
            <p:ph type="sldNum" idx="27"/>
          </p:nvPr>
        </p:nvSpPr>
        <p:spPr bwMode="auto"/>
        <p:txBody>
          <a:bodyPr/>
          <a:lstStyle/>
          <a:p>
            <a:pPr>
              <a:defRPr/>
            </a:pPr>
            <a:fld id="{DB7558A3-6F54-4552-A933-B791F24EFF51}" type="slidenum">
              <a:rPr/>
              <a:t>‹#›</a:t>
            </a:fld>
            <a:endParaRPr/>
          </a:p>
        </p:txBody>
      </p:sp>
      <p:sp>
        <p:nvSpPr>
          <p:cNvPr id="635163052" name="PlaceHolder 3"/>
          <p:cNvSpPr>
            <a:spLocks noGrp="1"/>
          </p:cNvSpPr>
          <p:nvPr>
            <p:ph type="dt" idx="2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3088070" name="PlaceHolder 1"/>
          <p:cNvSpPr>
            <a:spLocks noGrp="1"/>
          </p:cNvSpPr>
          <p:nvPr>
            <p:ph type="ftr" idx="29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180710362" name="PlaceHolder 2"/>
          <p:cNvSpPr>
            <a:spLocks noGrp="1"/>
          </p:cNvSpPr>
          <p:nvPr>
            <p:ph type="sldNum" idx="30"/>
          </p:nvPr>
        </p:nvSpPr>
        <p:spPr bwMode="auto"/>
        <p:txBody>
          <a:bodyPr/>
          <a:lstStyle/>
          <a:p>
            <a:pPr>
              <a:defRPr/>
            </a:pPr>
            <a:fld id="{D7A12ACC-EB51-4C48-95C4-1DF85E9294A9}" type="slidenum">
              <a:rPr/>
              <a:t>‹#›</a:t>
            </a:fld>
            <a:endParaRPr/>
          </a:p>
        </p:txBody>
      </p:sp>
      <p:sp>
        <p:nvSpPr>
          <p:cNvPr id="623966" name="PlaceHolder 3"/>
          <p:cNvSpPr>
            <a:spLocks noGrp="1"/>
          </p:cNvSpPr>
          <p:nvPr>
            <p:ph type="dt" idx="28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889199" name="PlaceHolder 1"/>
          <p:cNvSpPr>
            <a:spLocks noGrp="1"/>
          </p:cNvSpPr>
          <p:nvPr>
            <p:ph type="ftr" idx="32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2107144859" name="PlaceHolder 2"/>
          <p:cNvSpPr>
            <a:spLocks noGrp="1"/>
          </p:cNvSpPr>
          <p:nvPr>
            <p:ph type="sldNum" idx="33"/>
          </p:nvPr>
        </p:nvSpPr>
        <p:spPr bwMode="auto"/>
        <p:txBody>
          <a:bodyPr/>
          <a:lstStyle/>
          <a:p>
            <a:pPr>
              <a:defRPr/>
            </a:pPr>
            <a:fld id="{692631E5-B1BC-428A-B96A-81566864305A}" type="slidenum">
              <a:rPr/>
              <a:t>‹#›</a:t>
            </a:fld>
            <a:endParaRPr/>
          </a:p>
        </p:txBody>
      </p:sp>
      <p:sp>
        <p:nvSpPr>
          <p:cNvPr id="520879687" name="PlaceHolder 3"/>
          <p:cNvSpPr>
            <a:spLocks noGrp="1"/>
          </p:cNvSpPr>
          <p:nvPr>
            <p:ph type="dt" idx="3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6720160" name="PlaceHolder 1"/>
          <p:cNvSpPr>
            <a:spLocks noGrp="1"/>
          </p:cNvSpPr>
          <p:nvPr>
            <p:ph type="title"/>
          </p:nvPr>
        </p:nvSpPr>
        <p:spPr bwMode="auto">
          <a:xfrm>
            <a:off x="685800" y="2130480"/>
            <a:ext cx="7772039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defRPr/>
            </a:pPr>
            <a:r>
              <a:rPr lang="en-US" sz="4400" b="0" strike="noStrike" spc="-1">
                <a:solidFill>
                  <a:schemeClr val="dk1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1339005883" name="PlaceHolder 2"/>
          <p:cNvSpPr>
            <a:spLocks noGrp="1"/>
          </p:cNvSpPr>
          <p:nvPr>
            <p:ph type="dt" idx="1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8620812" name="PlaceHolder 3"/>
          <p:cNvSpPr>
            <a:spLocks noGrp="1"/>
          </p:cNvSpPr>
          <p:nvPr>
            <p:ph type="ftr" idx="2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680645681" name="PlaceHolder 4"/>
          <p:cNvSpPr>
            <a:spLocks noGrp="1"/>
          </p:cNvSpPr>
          <p:nvPr>
            <p:ph type="sldNum" idx="3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40CEAF72-CB7F-43C5-A5CE-D9823D735C3E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838058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defRPr/>
            </a:pPr>
            <a:r>
              <a:rPr lang="en-US" sz="4400" b="0" strike="noStrike" spc="-1">
                <a:solidFill>
                  <a:schemeClr val="dk1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540927489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800" b="0" strike="noStrike" spc="-1">
                <a:solidFill>
                  <a:schemeClr val="dk1"/>
                </a:solidFill>
                <a:latin typeface="Calibri"/>
              </a:rPr>
              <a:t>Second level</a:t>
            </a: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Third level</a:t>
            </a: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Fourth level</a:t>
            </a: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Fifth level</a:t>
            </a:r>
          </a:p>
        </p:txBody>
      </p:sp>
      <p:sp>
        <p:nvSpPr>
          <p:cNvPr id="1498055741" name="PlaceHolder 3"/>
          <p:cNvSpPr>
            <a:spLocks noGrp="1"/>
          </p:cNvSpPr>
          <p:nvPr>
            <p:ph type="dt" idx="4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5223289" name="PlaceHolder 4"/>
          <p:cNvSpPr>
            <a:spLocks noGrp="1"/>
          </p:cNvSpPr>
          <p:nvPr>
            <p:ph type="ftr" idx="5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201861681" name="PlaceHolder 5"/>
          <p:cNvSpPr>
            <a:spLocks noGrp="1"/>
          </p:cNvSpPr>
          <p:nvPr>
            <p:ph type="sldNum" idx="6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6005985E-F675-4F22-ACD9-98F9E5F20135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6408751" name="PlaceHolder 1"/>
          <p:cNvSpPr>
            <a:spLocks noGrp="1"/>
          </p:cNvSpPr>
          <p:nvPr>
            <p:ph type="title"/>
          </p:nvPr>
        </p:nvSpPr>
        <p:spPr bwMode="auto"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defRPr/>
            </a:pPr>
            <a:r>
              <a:rPr lang="en-US" sz="4400" b="0" strike="noStrike" spc="-1">
                <a:solidFill>
                  <a:schemeClr val="dk1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1123502131" name="PlaceHolder 2"/>
          <p:cNvSpPr>
            <a:spLocks noGrp="1"/>
          </p:cNvSpPr>
          <p:nvPr>
            <p:ph type="body"/>
          </p:nvPr>
        </p:nvSpPr>
        <p:spPr bwMode="auto"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800" b="0" strike="noStrike" spc="-1">
                <a:solidFill>
                  <a:schemeClr val="dk1"/>
                </a:solidFill>
                <a:latin typeface="Calibri"/>
              </a:rPr>
              <a:t>Second level</a:t>
            </a: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Third level</a:t>
            </a: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Fourth level</a:t>
            </a: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Fifth level</a:t>
            </a:r>
          </a:p>
        </p:txBody>
      </p:sp>
      <p:sp>
        <p:nvSpPr>
          <p:cNvPr id="174769092" name="PlaceHolder 3"/>
          <p:cNvSpPr>
            <a:spLocks noGrp="1"/>
          </p:cNvSpPr>
          <p:nvPr>
            <p:ph type="dt" idx="7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3069037" name="PlaceHolder 4"/>
          <p:cNvSpPr>
            <a:spLocks noGrp="1"/>
          </p:cNvSpPr>
          <p:nvPr>
            <p:ph type="ftr" idx="8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819523449" name="PlaceHolder 5"/>
          <p:cNvSpPr>
            <a:spLocks noGrp="1"/>
          </p:cNvSpPr>
          <p:nvPr>
            <p:ph type="sldNum" idx="9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416A1441-FF38-4BF7-A24C-1522D205E255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127818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defRPr/>
            </a:pPr>
            <a:r>
              <a:rPr lang="en-US" sz="4400" b="0" strike="noStrike" spc="-1">
                <a:solidFill>
                  <a:schemeClr val="dk1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994845314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800" b="0" strike="noStrike" spc="-1">
                <a:solidFill>
                  <a:schemeClr val="dk1"/>
                </a:solidFill>
                <a:latin typeface="Calibri"/>
              </a:rPr>
              <a:t>Second level</a:t>
            </a: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Third level</a:t>
            </a: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Fourth level</a:t>
            </a: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Fifth level</a:t>
            </a:r>
          </a:p>
        </p:txBody>
      </p:sp>
      <p:sp>
        <p:nvSpPr>
          <p:cNvPr id="1799232894" name="PlaceHolder 3"/>
          <p:cNvSpPr>
            <a:spLocks noGrp="1"/>
          </p:cNvSpPr>
          <p:nvPr>
            <p:ph type="dt" idx="10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99107471" name="PlaceHolder 4"/>
          <p:cNvSpPr>
            <a:spLocks noGrp="1"/>
          </p:cNvSpPr>
          <p:nvPr>
            <p:ph type="ftr" idx="11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406535378" name="PlaceHolder 5"/>
          <p:cNvSpPr>
            <a:spLocks noGrp="1"/>
          </p:cNvSpPr>
          <p:nvPr>
            <p:ph type="sldNum" idx="12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51746D28-4EBC-4A44-98F6-CF706888D1CB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1807681" name="PlaceHolder 1"/>
          <p:cNvSpPr>
            <a:spLocks noGrp="1"/>
          </p:cNvSpPr>
          <p:nvPr>
            <p:ph type="title"/>
          </p:nvPr>
        </p:nvSpPr>
        <p:spPr bwMode="auto">
          <a:xfrm>
            <a:off x="722160" y="4406760"/>
            <a:ext cx="7772039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4000" b="1" strike="noStrike" cap="all" spc="-1">
                <a:solidFill>
                  <a:schemeClr val="dk1"/>
                </a:solidFill>
                <a:latin typeface="Calibri"/>
              </a:rPr>
              <a:t>Click to edit Master title style</a:t>
            </a:r>
            <a:endParaRPr lang="en-US" sz="4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35075784" name="PlaceHolder 2"/>
          <p:cNvSpPr>
            <a:spLocks noGrp="1"/>
          </p:cNvSpPr>
          <p:nvPr>
            <p:ph type="body"/>
          </p:nvPr>
        </p:nvSpPr>
        <p:spPr bwMode="auto">
          <a:xfrm>
            <a:off x="722160" y="2906640"/>
            <a:ext cx="7772039" cy="149975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/>
            </a:pPr>
            <a:r>
              <a:rPr lang="en-US" sz="20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Click to edit Master text styles</a:t>
            </a:r>
            <a:endParaRPr lang="en-US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79667696" name="PlaceHolder 3"/>
          <p:cNvSpPr>
            <a:spLocks noGrp="1"/>
          </p:cNvSpPr>
          <p:nvPr>
            <p:ph type="dt" idx="13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7112162" name="PlaceHolder 4"/>
          <p:cNvSpPr>
            <a:spLocks noGrp="1"/>
          </p:cNvSpPr>
          <p:nvPr>
            <p:ph type="ftr" idx="14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058562055" name="PlaceHolder 5"/>
          <p:cNvSpPr>
            <a:spLocks noGrp="1"/>
          </p:cNvSpPr>
          <p:nvPr>
            <p:ph type="sldNum" idx="15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A3C41C3C-E6ED-4D6A-BECE-7AEA52B9B8DF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883801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defRPr/>
            </a:pPr>
            <a:r>
              <a:rPr lang="en-US" sz="4400" b="0" strike="noStrike" spc="-1">
                <a:solidFill>
                  <a:schemeClr val="dk1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1035108460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2800" b="0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</a:p>
          <a:p>
            <a:pPr marL="743040" lvl="1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Second level</a:t>
            </a:r>
          </a:p>
          <a:p>
            <a:pPr marL="1143000" lvl="2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Third level</a:t>
            </a:r>
          </a:p>
          <a:p>
            <a:pPr marL="1600200" lvl="3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Fourth level</a:t>
            </a:r>
          </a:p>
          <a:p>
            <a:pPr marL="2057400" lvl="4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Fifth level</a:t>
            </a:r>
          </a:p>
        </p:txBody>
      </p:sp>
      <p:sp>
        <p:nvSpPr>
          <p:cNvPr id="1328901757" name="PlaceHolder 3"/>
          <p:cNvSpPr>
            <a:spLocks noGrp="1"/>
          </p:cNvSpPr>
          <p:nvPr>
            <p:ph type="body"/>
          </p:nvPr>
        </p:nvSpPr>
        <p:spPr bwMode="auto"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2800" b="0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</a:p>
          <a:p>
            <a:pPr marL="743040" lvl="1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Second level</a:t>
            </a:r>
          </a:p>
          <a:p>
            <a:pPr marL="1143000" lvl="2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Third level</a:t>
            </a:r>
          </a:p>
          <a:p>
            <a:pPr marL="1600200" lvl="3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Fourth level</a:t>
            </a:r>
          </a:p>
          <a:p>
            <a:pPr marL="2057400" lvl="4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Fifth level</a:t>
            </a:r>
          </a:p>
        </p:txBody>
      </p:sp>
      <p:sp>
        <p:nvSpPr>
          <p:cNvPr id="1115489110" name="PlaceHolder 4"/>
          <p:cNvSpPr>
            <a:spLocks noGrp="1"/>
          </p:cNvSpPr>
          <p:nvPr>
            <p:ph type="dt" idx="16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38640007" name="PlaceHolder 5"/>
          <p:cNvSpPr>
            <a:spLocks noGrp="1"/>
          </p:cNvSpPr>
          <p:nvPr>
            <p:ph type="ftr" idx="17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038146658" name="PlaceHolder 6"/>
          <p:cNvSpPr>
            <a:spLocks noGrp="1"/>
          </p:cNvSpPr>
          <p:nvPr>
            <p:ph type="sldNum" idx="18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D968C95D-4311-4673-A7C2-7878D96E92FB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804268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defRPr/>
            </a:pPr>
            <a:r>
              <a:rPr lang="en-US" sz="4400" b="0" strike="noStrike" spc="-1">
                <a:solidFill>
                  <a:schemeClr val="dk1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1823684228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/>
            </a:pPr>
            <a:r>
              <a:rPr lang="en-US" sz="2400" b="1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  <a:endParaRPr lang="en-US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4115129" name="PlaceHolder 3"/>
          <p:cNvSpPr>
            <a:spLocks noGrp="1"/>
          </p:cNvSpPr>
          <p:nvPr>
            <p:ph type="body"/>
          </p:nvPr>
        </p:nvSpPr>
        <p:spPr bwMode="auto"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</a:p>
          <a:p>
            <a:pPr marL="743040" lvl="1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Second level</a:t>
            </a:r>
          </a:p>
          <a:p>
            <a:pPr marL="1143000" lvl="2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Third level</a:t>
            </a:r>
          </a:p>
          <a:p>
            <a:pPr marL="1600200" lvl="3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1600" b="0" strike="noStrike" spc="-1">
                <a:solidFill>
                  <a:schemeClr val="dk1"/>
                </a:solidFill>
                <a:latin typeface="Calibri"/>
              </a:rPr>
              <a:t>Fourth level</a:t>
            </a:r>
          </a:p>
          <a:p>
            <a:pPr marL="2057400" lvl="4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1600" b="0" strike="noStrike" spc="-1">
                <a:solidFill>
                  <a:schemeClr val="dk1"/>
                </a:solidFill>
                <a:latin typeface="Calibri"/>
              </a:rPr>
              <a:t>Fifth level</a:t>
            </a:r>
          </a:p>
        </p:txBody>
      </p:sp>
      <p:sp>
        <p:nvSpPr>
          <p:cNvPr id="1134185577" name="PlaceHolder 4"/>
          <p:cNvSpPr>
            <a:spLocks noGrp="1"/>
          </p:cNvSpPr>
          <p:nvPr>
            <p:ph type="body"/>
          </p:nvPr>
        </p:nvSpPr>
        <p:spPr bwMode="auto"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/>
            </a:pPr>
            <a:r>
              <a:rPr lang="en-US" sz="2400" b="1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  <a:endParaRPr lang="en-US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08558579" name="PlaceHolder 5"/>
          <p:cNvSpPr>
            <a:spLocks noGrp="1"/>
          </p:cNvSpPr>
          <p:nvPr>
            <p:ph type="body"/>
          </p:nvPr>
        </p:nvSpPr>
        <p:spPr bwMode="auto"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</a:p>
          <a:p>
            <a:pPr marL="743040" lvl="1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Second level</a:t>
            </a:r>
          </a:p>
          <a:p>
            <a:pPr marL="1143000" lvl="2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Third level</a:t>
            </a:r>
          </a:p>
          <a:p>
            <a:pPr marL="1600200" lvl="3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1600" b="0" strike="noStrike" spc="-1">
                <a:solidFill>
                  <a:schemeClr val="dk1"/>
                </a:solidFill>
                <a:latin typeface="Calibri"/>
              </a:rPr>
              <a:t>Fourth level</a:t>
            </a:r>
          </a:p>
          <a:p>
            <a:pPr marL="2057400" lvl="4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1600" b="0" strike="noStrike" spc="-1">
                <a:solidFill>
                  <a:schemeClr val="dk1"/>
                </a:solidFill>
                <a:latin typeface="Calibri"/>
              </a:rPr>
              <a:t>Fifth level</a:t>
            </a:r>
          </a:p>
        </p:txBody>
      </p:sp>
      <p:sp>
        <p:nvSpPr>
          <p:cNvPr id="818634994" name="PlaceHolder 6"/>
          <p:cNvSpPr>
            <a:spLocks noGrp="1"/>
          </p:cNvSpPr>
          <p:nvPr>
            <p:ph type="dt" idx="19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0644538" name="PlaceHolder 7"/>
          <p:cNvSpPr>
            <a:spLocks noGrp="1"/>
          </p:cNvSpPr>
          <p:nvPr>
            <p:ph type="ftr" idx="20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53678401" name="PlaceHolder 8"/>
          <p:cNvSpPr>
            <a:spLocks noGrp="1"/>
          </p:cNvSpPr>
          <p:nvPr>
            <p:ph type="sldNum" idx="21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3874E331-D1EA-4BD6-9211-9B9ACDD57C37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3432221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defRPr/>
            </a:pPr>
            <a:r>
              <a:rPr lang="en-US" sz="4400" b="0" strike="noStrike" spc="-1">
                <a:solidFill>
                  <a:schemeClr val="dk1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893275517" name="PlaceHolder 2"/>
          <p:cNvSpPr>
            <a:spLocks noGrp="1"/>
          </p:cNvSpPr>
          <p:nvPr>
            <p:ph type="dt" idx="22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7391041" name="PlaceHolder 3"/>
          <p:cNvSpPr>
            <a:spLocks noGrp="1"/>
          </p:cNvSpPr>
          <p:nvPr>
            <p:ph type="ftr" idx="23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710684773" name="PlaceHolder 4"/>
          <p:cNvSpPr>
            <a:spLocks noGrp="1"/>
          </p:cNvSpPr>
          <p:nvPr>
            <p:ph type="sldNum" idx="24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8B7BF769-9F9D-4C82-A1F7-884EDEEF89B6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5274982" name="PlaceHolder 1"/>
          <p:cNvSpPr>
            <a:spLocks noGrp="1"/>
          </p:cNvSpPr>
          <p:nvPr>
            <p:ph type="dt" idx="25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52520540" name="PlaceHolder 2"/>
          <p:cNvSpPr>
            <a:spLocks noGrp="1"/>
          </p:cNvSpPr>
          <p:nvPr>
            <p:ph type="ftr" idx="26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563873263" name="PlaceHolder 3"/>
          <p:cNvSpPr>
            <a:spLocks noGrp="1"/>
          </p:cNvSpPr>
          <p:nvPr>
            <p:ph type="sldNum" idx="27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17A9D68B-44B5-4547-B7C1-2EE43DE3FBC6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62937612" name="PlaceHolder 4"/>
          <p:cNvSpPr>
            <a:spLocks noGrp="1"/>
          </p:cNvSpPr>
          <p:nvPr>
            <p:ph type="title"/>
          </p:nvPr>
        </p:nvSpPr>
        <p:spPr bwMode="auto">
          <a:xfrm>
            <a:off x="1513800" y="1707840"/>
            <a:ext cx="27248040" cy="714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  <a:defRPr/>
            </a:pPr>
            <a:r>
              <a:rPr lang="en-US" sz="1800" b="0" strike="noStrike" spc="-1">
                <a:solidFill>
                  <a:schemeClr val="dk1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421128789" name="PlaceHolder 5"/>
          <p:cNvSpPr>
            <a:spLocks noGrp="1"/>
          </p:cNvSpPr>
          <p:nvPr>
            <p:ph type="body"/>
          </p:nvPr>
        </p:nvSpPr>
        <p:spPr bwMode="auto">
          <a:xfrm>
            <a:off x="1513800" y="10015920"/>
            <a:ext cx="27248040" cy="2482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185112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2000" b="1" strike="noStrike" spc="-1">
                <a:solidFill>
                  <a:schemeClr val="dk1"/>
                </a:solidFill>
                <a:latin typeface="Calibri"/>
              </a:rPr>
              <a:t>Click to edit Master title style</a:t>
            </a:r>
            <a:endParaRPr lang="en-US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95914972" name="PlaceHolder 2"/>
          <p:cNvSpPr>
            <a:spLocks noGrp="1"/>
          </p:cNvSpPr>
          <p:nvPr>
            <p:ph type="body"/>
          </p:nvPr>
        </p:nvSpPr>
        <p:spPr bwMode="auto"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800" b="0" strike="noStrike" spc="-1">
                <a:solidFill>
                  <a:schemeClr val="dk1"/>
                </a:solidFill>
                <a:latin typeface="Calibri"/>
              </a:rPr>
              <a:t>Second level</a:t>
            </a: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2400" b="0" strike="noStrike" spc="-1">
                <a:solidFill>
                  <a:schemeClr val="dk1"/>
                </a:solidFill>
                <a:latin typeface="Calibri"/>
              </a:rPr>
              <a:t>Third level</a:t>
            </a: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Fourth level</a:t>
            </a: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2000" b="0" strike="noStrike" spc="-1">
                <a:solidFill>
                  <a:schemeClr val="dk1"/>
                </a:solidFill>
                <a:latin typeface="Calibri"/>
              </a:rPr>
              <a:t>Fifth level</a:t>
            </a:r>
          </a:p>
        </p:txBody>
      </p:sp>
      <p:sp>
        <p:nvSpPr>
          <p:cNvPr id="792671569" name="PlaceHolder 3"/>
          <p:cNvSpPr>
            <a:spLocks noGrp="1"/>
          </p:cNvSpPr>
          <p:nvPr>
            <p:ph type="body"/>
          </p:nvPr>
        </p:nvSpPr>
        <p:spPr bwMode="auto"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/>
            </a:pPr>
            <a:r>
              <a:rPr lang="en-US" sz="1400" b="0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</a:p>
        </p:txBody>
      </p:sp>
      <p:sp>
        <p:nvSpPr>
          <p:cNvPr id="1043125067" name="PlaceHolder 4"/>
          <p:cNvSpPr>
            <a:spLocks noGrp="1"/>
          </p:cNvSpPr>
          <p:nvPr>
            <p:ph type="dt" idx="28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7362003" name="PlaceHolder 5"/>
          <p:cNvSpPr>
            <a:spLocks noGrp="1"/>
          </p:cNvSpPr>
          <p:nvPr>
            <p:ph type="ftr" idx="29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88662800" name="PlaceHolder 6"/>
          <p:cNvSpPr>
            <a:spLocks noGrp="1"/>
          </p:cNvSpPr>
          <p:nvPr>
            <p:ph type="sldNum" idx="30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386A92ED-6F2B-46A1-8F55-EF85563A7011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0302377" name="PlaceHolder 1"/>
          <p:cNvSpPr>
            <a:spLocks noGrp="1"/>
          </p:cNvSpPr>
          <p:nvPr>
            <p:ph type="title"/>
          </p:nvPr>
        </p:nvSpPr>
        <p:spPr bwMode="auto">
          <a:xfrm>
            <a:off x="1792440" y="4800600"/>
            <a:ext cx="5486039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2000" b="1" strike="noStrike" spc="-1">
                <a:solidFill>
                  <a:schemeClr val="dk1"/>
                </a:solidFill>
                <a:latin typeface="Calibri"/>
              </a:rPr>
              <a:t>Click to edit Master title style</a:t>
            </a:r>
            <a:endParaRPr lang="en-US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63693031" name="PlaceHolder 2"/>
          <p:cNvSpPr>
            <a:spLocks noGrp="1"/>
          </p:cNvSpPr>
          <p:nvPr>
            <p:ph type="body"/>
          </p:nvPr>
        </p:nvSpPr>
        <p:spPr bwMode="auto">
          <a:xfrm>
            <a:off x="1792440" y="612720"/>
            <a:ext cx="5486039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en-US" sz="32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  <p:sp>
        <p:nvSpPr>
          <p:cNvPr id="1391678177" name="PlaceHolder 3"/>
          <p:cNvSpPr>
            <a:spLocks noGrp="1"/>
          </p:cNvSpPr>
          <p:nvPr>
            <p:ph type="body"/>
          </p:nvPr>
        </p:nvSpPr>
        <p:spPr bwMode="auto">
          <a:xfrm>
            <a:off x="1792440" y="5367240"/>
            <a:ext cx="5486039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/>
            </a:pPr>
            <a:r>
              <a:rPr lang="en-US" sz="1400" b="0" strike="noStrike" spc="-1">
                <a:solidFill>
                  <a:schemeClr val="dk1"/>
                </a:solidFill>
                <a:latin typeface="Calibri"/>
              </a:rPr>
              <a:t>Click to edit Master text styles</a:t>
            </a:r>
          </a:p>
        </p:txBody>
      </p:sp>
      <p:sp>
        <p:nvSpPr>
          <p:cNvPr id="1285326165" name="PlaceHolder 4"/>
          <p:cNvSpPr>
            <a:spLocks noGrp="1"/>
          </p:cNvSpPr>
          <p:nvPr>
            <p:ph type="dt" idx="31"/>
          </p:nvPr>
        </p:nvSpPr>
        <p:spPr bwMode="auto"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  <a:defRPr/>
            </a:pPr>
            <a:r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0899681" name="PlaceHolder 5"/>
          <p:cNvSpPr>
            <a:spLocks noGrp="1"/>
          </p:cNvSpPr>
          <p:nvPr>
            <p:ph type="ftr" idx="32"/>
          </p:nvPr>
        </p:nvSpPr>
        <p:spPr bwMode="auto"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o-RO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o-RO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658154718" name="PlaceHolder 6"/>
          <p:cNvSpPr>
            <a:spLocks noGrp="1"/>
          </p:cNvSpPr>
          <p:nvPr>
            <p:ph type="sldNum" idx="33"/>
          </p:nvPr>
        </p:nvSpPr>
        <p:spPr bwMode="auto"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defRPr/>
            </a:pPr>
            <a:fld id="{572B65EA-E8C5-4218-A86A-B7EA30034550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o-RO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ame@email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4457167" name="TextBox 2"/>
          <p:cNvSpPr/>
          <p:nvPr/>
        </p:nvSpPr>
        <p:spPr bwMode="auto">
          <a:xfrm>
            <a:off x="4045525" y="3803940"/>
            <a:ext cx="6224373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  <a:defRPr/>
            </a:pPr>
            <a:r>
              <a:rPr lang="en-US" sz="2400" b="1" strike="noStrike" spc="-1">
                <a:solidFill>
                  <a:srgbClr val="646C76"/>
                </a:solidFill>
                <a:latin typeface="Arial"/>
              </a:rPr>
              <a:t>Bucharest, Romania | 4–7 November 2026</a:t>
            </a:r>
            <a:endParaRPr sz="2400" b="1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9492818" name="TextBox 3"/>
          <p:cNvSpPr/>
          <p:nvPr/>
        </p:nvSpPr>
        <p:spPr bwMode="auto">
          <a:xfrm>
            <a:off x="11160000" y="936000"/>
            <a:ext cx="17855640" cy="72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  <a:defRPr/>
            </a:pPr>
            <a:r>
              <a:rPr lang="en-US" sz="4200" b="1" strike="noStrike" spc="-1">
                <a:solidFill>
                  <a:srgbClr val="303946"/>
                </a:solidFill>
                <a:latin typeface="Arial"/>
              </a:rPr>
              <a:t>POSTER TITLE</a:t>
            </a:r>
            <a:endParaRPr lang="ro-RO" sz="4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001952" name="TextBox 4"/>
          <p:cNvSpPr/>
          <p:nvPr/>
        </p:nvSpPr>
        <p:spPr bwMode="auto">
          <a:xfrm>
            <a:off x="11160000" y="2325600"/>
            <a:ext cx="6591952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  <a:defRPr/>
            </a:pPr>
            <a:r>
              <a:rPr lang="en-US" sz="2400" b="1" strike="noStrike" spc="-1">
                <a:solidFill>
                  <a:srgbClr val="303946"/>
                </a:solidFill>
                <a:latin typeface="Arial"/>
              </a:rPr>
              <a:t>First Author¹, Second Author², Third Author¹</a:t>
            </a:r>
            <a:endParaRPr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2677757" name="TextBox 5"/>
          <p:cNvSpPr/>
          <p:nvPr/>
        </p:nvSpPr>
        <p:spPr bwMode="auto">
          <a:xfrm>
            <a:off x="11160000" y="4032000"/>
            <a:ext cx="17863559" cy="10047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  <a:defRPr/>
            </a:pPr>
            <a:r>
              <a:rPr lang="en-US" sz="2000" b="0" strike="noStrike" spc="-1">
                <a:solidFill>
                  <a:srgbClr val="646C76"/>
                </a:solidFill>
                <a:latin typeface="Arial"/>
              </a:rPr>
              <a:t>¹ Institution, City, Country   |   ² Institution, City, Country</a:t>
            </a:r>
            <a:br>
              <a:rPr sz="2000"/>
            </a:br>
            <a:r>
              <a:rPr lang="en-US" sz="2000" b="0" strike="noStrike" spc="-1">
                <a:solidFill>
                  <a:srgbClr val="646C76"/>
                </a:solidFill>
                <a:latin typeface="Arial"/>
              </a:rPr>
              <a:t>Corresponding author: </a:t>
            </a:r>
            <a:r>
              <a:rPr lang="en-US" sz="2000" b="0" u="sng" strike="noStrike" spc="0">
                <a:solidFill>
                  <a:srgbClr val="646C76"/>
                </a:solidFill>
                <a:latin typeface="Arial"/>
                <a:hlinkClick r:id="rId3"/>
              </a:rPr>
              <a:t>name@email.org</a:t>
            </a:r>
            <a:endParaRPr lang="en-US" sz="2000" b="0" strike="noStrike" spc="0">
              <a:solidFill>
                <a:srgbClr val="646C76"/>
              </a:solidFill>
              <a:latin typeface="Arial"/>
            </a:endParaRPr>
          </a:p>
          <a:p>
            <a:pPr defTabSz="457200">
              <a:lnSpc>
                <a:spcPct val="100000"/>
              </a:lnSpc>
              <a:defRPr/>
            </a:pPr>
            <a:endParaRPr sz="2000" b="0" strike="noStrike" spc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38957604" name="Graphic 1938957603"/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1036051" y="936000"/>
            <a:ext cx="9233848" cy="2644949"/>
          </a:xfrm>
          <a:prstGeom prst="rect">
            <a:avLst/>
          </a:prstGeom>
        </p:spPr>
      </p:pic>
      <p:grpSp>
        <p:nvGrpSpPr>
          <p:cNvPr id="1373522733" name="Group 1373522732"/>
          <p:cNvGrpSpPr/>
          <p:nvPr/>
        </p:nvGrpSpPr>
        <p:grpSpPr bwMode="auto">
          <a:xfrm>
            <a:off x="1036051" y="5096160"/>
            <a:ext cx="27979588" cy="161640"/>
            <a:chOff x="0" y="0"/>
            <a:chExt cx="27979588" cy="161640"/>
          </a:xfrm>
        </p:grpSpPr>
        <p:sp>
          <p:nvSpPr>
            <p:cNvPr id="76" name="Rectangle 4"/>
            <p:cNvSpPr/>
            <p:nvPr/>
          </p:nvSpPr>
          <p:spPr bwMode="auto">
            <a:xfrm>
              <a:off x="0" y="0"/>
              <a:ext cx="3752728" cy="161640"/>
            </a:xfrm>
            <a:prstGeom prst="rect">
              <a:avLst/>
            </a:prstGeom>
            <a:solidFill>
              <a:srgbClr val="7671AE"/>
            </a:solidFill>
            <a:ln>
              <a:noFill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defRPr/>
              </a:pPr>
              <a:endParaRPr lang="en-US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77" name="Rectangle 5"/>
            <p:cNvSpPr/>
            <p:nvPr/>
          </p:nvSpPr>
          <p:spPr bwMode="auto">
            <a:xfrm>
              <a:off x="3742121" y="0"/>
              <a:ext cx="3471429" cy="161640"/>
            </a:xfrm>
            <a:prstGeom prst="rect">
              <a:avLst/>
            </a:prstGeom>
            <a:solidFill>
              <a:srgbClr val="48A5B9"/>
            </a:solidFill>
            <a:ln>
              <a:noFill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defRPr/>
              </a:pPr>
              <a:endParaRPr lang="en-US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78" name="Rectangle 6"/>
            <p:cNvSpPr/>
            <p:nvPr/>
          </p:nvSpPr>
          <p:spPr bwMode="auto">
            <a:xfrm>
              <a:off x="7203310" y="0"/>
              <a:ext cx="3471429" cy="161640"/>
            </a:xfrm>
            <a:prstGeom prst="rect">
              <a:avLst/>
            </a:prstGeom>
            <a:solidFill>
              <a:srgbClr val="8F5091"/>
            </a:solidFill>
            <a:ln>
              <a:noFill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defRPr/>
              </a:pPr>
              <a:endParaRPr lang="en-US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79" name="Rectangle 7"/>
            <p:cNvSpPr/>
            <p:nvPr/>
          </p:nvSpPr>
          <p:spPr bwMode="auto">
            <a:xfrm>
              <a:off x="10664499" y="0"/>
              <a:ext cx="3471429" cy="161640"/>
            </a:xfrm>
            <a:prstGeom prst="rect">
              <a:avLst/>
            </a:prstGeom>
            <a:solidFill>
              <a:srgbClr val="57677E"/>
            </a:solidFill>
            <a:ln>
              <a:noFill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defRPr/>
              </a:pPr>
              <a:endParaRPr lang="en-US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80" name="Rectangle 8"/>
            <p:cNvSpPr/>
            <p:nvPr/>
          </p:nvSpPr>
          <p:spPr bwMode="auto">
            <a:xfrm>
              <a:off x="14125322" y="0"/>
              <a:ext cx="3471429" cy="161640"/>
            </a:xfrm>
            <a:prstGeom prst="rect">
              <a:avLst/>
            </a:prstGeom>
            <a:solidFill>
              <a:srgbClr val="97CF5B"/>
            </a:solidFill>
            <a:ln>
              <a:noFill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defRPr/>
              </a:pPr>
              <a:endParaRPr lang="en-US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81" name="Rectangle 9"/>
            <p:cNvSpPr/>
            <p:nvPr/>
          </p:nvSpPr>
          <p:spPr bwMode="auto">
            <a:xfrm>
              <a:off x="17586511" y="0"/>
              <a:ext cx="3471429" cy="161640"/>
            </a:xfrm>
            <a:prstGeom prst="rect">
              <a:avLst/>
            </a:prstGeom>
            <a:solidFill>
              <a:srgbClr val="709D97"/>
            </a:solidFill>
            <a:ln>
              <a:noFill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defRPr/>
              </a:pPr>
              <a:endParaRPr lang="en-US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82" name="Rectangle 10"/>
            <p:cNvSpPr/>
            <p:nvPr/>
          </p:nvSpPr>
          <p:spPr bwMode="auto">
            <a:xfrm>
              <a:off x="21047334" y="0"/>
              <a:ext cx="3471429" cy="161640"/>
            </a:xfrm>
            <a:prstGeom prst="rect">
              <a:avLst/>
            </a:prstGeom>
            <a:solidFill>
              <a:srgbClr val="CF9F65"/>
            </a:solidFill>
            <a:ln>
              <a:noFill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defRPr/>
              </a:pPr>
              <a:endParaRPr lang="en-US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83" name="Rectangle 11"/>
            <p:cNvSpPr/>
            <p:nvPr/>
          </p:nvSpPr>
          <p:spPr bwMode="auto">
            <a:xfrm>
              <a:off x="24508157" y="0"/>
              <a:ext cx="3471429" cy="161640"/>
            </a:xfrm>
            <a:prstGeom prst="rect">
              <a:avLst/>
            </a:prstGeom>
            <a:solidFill>
              <a:srgbClr val="FC5B61"/>
            </a:solidFill>
            <a:ln>
              <a:noFill/>
            </a:ln>
            <a:effectLst>
              <a:outerShdw blurRad="3996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>
                <a:defRPr/>
              </a:pPr>
              <a:endParaRPr lang="en-US" sz="18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51C5CBA-FC7C-1857-A0D7-0C20250814DC}"/>
              </a:ext>
            </a:extLst>
          </p:cNvPr>
          <p:cNvSpPr txBox="1"/>
          <p:nvPr/>
        </p:nvSpPr>
        <p:spPr>
          <a:xfrm>
            <a:off x="9118861" y="6982614"/>
            <a:ext cx="10674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i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the scientific content freely in this area.</a:t>
            </a:r>
            <a:endParaRPr lang="en-GB" sz="4000" i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49</Words>
  <Application>Microsoft Office PowerPoint</Application>
  <PresentationFormat>Custom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</vt:i4>
      </vt:variant>
    </vt:vector>
  </HeadingPairs>
  <TitlesOfParts>
    <vt:vector size="17" baseType="lpstr"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>generated using python-pptx</dc:description>
  <cp:lastModifiedBy>Activari Antipa</cp:lastModifiedBy>
  <cp:revision>5</cp:revision>
  <dcterms:created xsi:type="dcterms:W3CDTF">2013-01-27T09:14:16Z</dcterms:created>
  <dcterms:modified xsi:type="dcterms:W3CDTF">2026-10-06T13:39:52Z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